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97D618-862B-4CE2-B5A9-AB13B520E854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667935-D2BB-4F99-8ECB-20EFC23A6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Christ:  The Savior of His Church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Eph. 5:22-17</a:t>
            </a:r>
          </a:p>
          <a:p>
            <a:pPr>
              <a:buNone/>
            </a:pPr>
            <a:r>
              <a:rPr lang="en-US" sz="3600" b="1" dirty="0" smtClean="0"/>
              <a:t>What is the relationship between Christ and His church?</a:t>
            </a:r>
          </a:p>
          <a:p>
            <a:pPr>
              <a:buNone/>
            </a:pPr>
            <a:r>
              <a:rPr lang="en-US" sz="3600" b="1" dirty="0" smtClean="0"/>
              <a:t>How did we receive the blessing of Christ as our savior?</a:t>
            </a:r>
          </a:p>
          <a:p>
            <a:pPr>
              <a:buNone/>
            </a:pPr>
            <a:r>
              <a:rPr lang="en-US" sz="3600" b="1" dirty="0" smtClean="0"/>
              <a:t>“Washing of water through the word”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Savior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Eph. 5:2.</a:t>
            </a:r>
          </a:p>
          <a:p>
            <a:pPr>
              <a:buNone/>
            </a:pPr>
            <a:r>
              <a:rPr lang="en-US" sz="3600" b="1" dirty="0" smtClean="0"/>
              <a:t>Offering, sacrifice.</a:t>
            </a:r>
          </a:p>
          <a:p>
            <a:pPr>
              <a:buNone/>
            </a:pPr>
            <a:r>
              <a:rPr lang="en-US" sz="3600" b="1" dirty="0" smtClean="0"/>
              <a:t>Language of worship.</a:t>
            </a:r>
          </a:p>
          <a:p>
            <a:pPr>
              <a:buNone/>
            </a:pPr>
            <a:r>
              <a:rPr lang="en-US" sz="3600" b="1" dirty="0" smtClean="0"/>
              <a:t>2 Cor. 5:18-20</a:t>
            </a:r>
          </a:p>
          <a:p>
            <a:pPr>
              <a:buNone/>
            </a:pPr>
            <a:r>
              <a:rPr lang="en-US" sz="3600" b="1" dirty="0" smtClean="0"/>
              <a:t>Reconciliation</a:t>
            </a:r>
          </a:p>
          <a:p>
            <a:pPr>
              <a:buNone/>
            </a:pPr>
            <a:r>
              <a:rPr lang="en-US" sz="3600" b="1" dirty="0" smtClean="0"/>
              <a:t>Language of personal relations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of Christ as savior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 Cor. 6:19-20</a:t>
            </a:r>
          </a:p>
          <a:p>
            <a:pPr>
              <a:buNone/>
            </a:pPr>
            <a:r>
              <a:rPr lang="en-US" sz="3600" b="1" dirty="0" smtClean="0"/>
              <a:t>Bought us</a:t>
            </a:r>
          </a:p>
          <a:p>
            <a:pPr>
              <a:buNone/>
            </a:pPr>
            <a:r>
              <a:rPr lang="en-US" sz="3600" b="1" dirty="0" smtClean="0"/>
              <a:t>Rev. 5:9</a:t>
            </a:r>
          </a:p>
          <a:p>
            <a:pPr>
              <a:buNone/>
            </a:pPr>
            <a:r>
              <a:rPr lang="en-US" sz="3600" b="1" dirty="0" smtClean="0"/>
              <a:t>By His blood</a:t>
            </a:r>
          </a:p>
          <a:p>
            <a:pPr>
              <a:buNone/>
            </a:pPr>
            <a:r>
              <a:rPr lang="en-US" sz="3600" b="1" dirty="0" smtClean="0"/>
              <a:t>Heb. 9:15</a:t>
            </a:r>
          </a:p>
          <a:p>
            <a:pPr>
              <a:buNone/>
            </a:pPr>
            <a:r>
              <a:rPr lang="en-US" sz="3600" b="1" dirty="0" smtClean="0"/>
              <a:t>Ransom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Christ as savior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Eph. 1:6</a:t>
            </a:r>
          </a:p>
          <a:p>
            <a:pPr>
              <a:buNone/>
            </a:pPr>
            <a:r>
              <a:rPr lang="en-US" sz="3600" b="1" dirty="0" smtClean="0"/>
              <a:t>Redemption</a:t>
            </a:r>
          </a:p>
          <a:p>
            <a:pPr>
              <a:buNone/>
            </a:pPr>
            <a:r>
              <a:rPr lang="en-US" sz="3600" b="1" dirty="0" smtClean="0"/>
              <a:t>Language of the marketplace</a:t>
            </a:r>
          </a:p>
          <a:p>
            <a:pPr>
              <a:buNone/>
            </a:pPr>
            <a:r>
              <a:rPr lang="en-US" sz="3600" b="1" dirty="0" smtClean="0"/>
              <a:t>Rom. 4:25</a:t>
            </a:r>
          </a:p>
          <a:p>
            <a:pPr>
              <a:buNone/>
            </a:pPr>
            <a:r>
              <a:rPr lang="en-US" sz="3600" b="1" dirty="0" smtClean="0"/>
              <a:t>Justification</a:t>
            </a:r>
          </a:p>
          <a:p>
            <a:pPr>
              <a:buNone/>
            </a:pPr>
            <a:r>
              <a:rPr lang="en-US" sz="3600" b="1" dirty="0" smtClean="0"/>
              <a:t>Guilty but pardoned</a:t>
            </a:r>
          </a:p>
          <a:p>
            <a:pPr>
              <a:buNone/>
            </a:pPr>
            <a:r>
              <a:rPr lang="en-US" sz="3600" b="1" dirty="0" smtClean="0"/>
              <a:t>Language of the law court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Christ as savior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2 Cor. 2:14</a:t>
            </a:r>
          </a:p>
          <a:p>
            <a:pPr>
              <a:buNone/>
            </a:pPr>
            <a:r>
              <a:rPr lang="en-US" sz="3600" b="1" dirty="0" smtClean="0"/>
              <a:t>Triumphal procession</a:t>
            </a:r>
          </a:p>
          <a:p>
            <a:pPr>
              <a:buNone/>
            </a:pPr>
            <a:r>
              <a:rPr lang="en-US" sz="3600" b="1" dirty="0" smtClean="0"/>
              <a:t>Christ triumphed over Satan at the cross.</a:t>
            </a:r>
          </a:p>
          <a:p>
            <a:pPr>
              <a:buNone/>
            </a:pPr>
            <a:r>
              <a:rPr lang="en-US" sz="3600" b="1" dirty="0" smtClean="0"/>
              <a:t>Language of warfare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Christ as savior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Eph. 5:25-27</a:t>
            </a:r>
          </a:p>
          <a:p>
            <a:pPr>
              <a:buNone/>
            </a:pPr>
            <a:r>
              <a:rPr lang="en-US" sz="3600" b="1" dirty="0" smtClean="0"/>
              <a:t>How does the passage describe those in the body of the saved?</a:t>
            </a:r>
          </a:p>
          <a:p>
            <a:pPr>
              <a:buNone/>
            </a:pPr>
            <a:r>
              <a:rPr lang="en-US" sz="3600" b="1" dirty="0" smtClean="0"/>
              <a:t>Radiant</a:t>
            </a:r>
          </a:p>
          <a:p>
            <a:pPr>
              <a:buNone/>
            </a:pPr>
            <a:r>
              <a:rPr lang="en-US" sz="3600" b="1" dirty="0" smtClean="0"/>
              <a:t>Without stain or wrinkle</a:t>
            </a:r>
          </a:p>
          <a:p>
            <a:pPr>
              <a:buNone/>
            </a:pPr>
            <a:r>
              <a:rPr lang="en-US" sz="3600" b="1" dirty="0" smtClean="0"/>
              <a:t>Holy</a:t>
            </a:r>
          </a:p>
          <a:p>
            <a:pPr>
              <a:buNone/>
            </a:pPr>
            <a:r>
              <a:rPr lang="en-US" sz="3600" b="1" dirty="0" smtClean="0"/>
              <a:t>Blameless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Savior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How did we get like this?</a:t>
            </a:r>
          </a:p>
          <a:p>
            <a:pPr>
              <a:buNone/>
            </a:pPr>
            <a:r>
              <a:rPr lang="en-US" sz="3600" b="1" dirty="0" smtClean="0"/>
              <a:t>Washing through the word.</a:t>
            </a:r>
          </a:p>
          <a:p>
            <a:pPr>
              <a:buNone/>
            </a:pPr>
            <a:r>
              <a:rPr lang="en-US" sz="3600" b="1" dirty="0" smtClean="0"/>
              <a:t>Clean forever?</a:t>
            </a:r>
          </a:p>
          <a:p>
            <a:pPr>
              <a:buNone/>
            </a:pPr>
            <a:r>
              <a:rPr lang="en-US" sz="3600" b="1" dirty="0" smtClean="0"/>
              <a:t>1 John 1:6-8</a:t>
            </a:r>
          </a:p>
          <a:p>
            <a:pPr>
              <a:buNone/>
            </a:pPr>
            <a:r>
              <a:rPr lang="en-US" sz="3600" b="1" dirty="0" smtClean="0"/>
              <a:t>What two paths?</a:t>
            </a:r>
          </a:p>
          <a:p>
            <a:pPr>
              <a:buNone/>
            </a:pPr>
            <a:r>
              <a:rPr lang="en-US" sz="3600" b="1" dirty="0" smtClean="0"/>
              <a:t>Darkness and light</a:t>
            </a:r>
          </a:p>
          <a:p>
            <a:pPr>
              <a:buNone/>
            </a:pPr>
            <a:r>
              <a:rPr lang="en-US" sz="3600" b="1" dirty="0" smtClean="0"/>
              <a:t>Attitude toward their sin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Christ:  The Savior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If I die before I confess a sin will I be lost?</a:t>
            </a:r>
          </a:p>
          <a:p>
            <a:pPr>
              <a:buNone/>
            </a:pPr>
            <a:r>
              <a:rPr lang="en-US" sz="3600" b="1" dirty="0" smtClean="0"/>
              <a:t>What should motivate us to live a holy life?</a:t>
            </a:r>
          </a:p>
          <a:p>
            <a:pPr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Savior 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239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Lesson 3</vt:lpstr>
      <vt:lpstr>Christ:  The Savior of His Church</vt:lpstr>
      <vt:lpstr>Pictures of Christ as savior</vt:lpstr>
      <vt:lpstr>Pictures of Christ as savior</vt:lpstr>
      <vt:lpstr>Pictures of Christ as savior</vt:lpstr>
      <vt:lpstr>Pictures of Christ as savior</vt:lpstr>
      <vt:lpstr>Christ:  The Savior of His Church</vt:lpstr>
      <vt:lpstr>Christ:  The Savior of His Church</vt:lpstr>
      <vt:lpstr>Christ:  The Savior of His Church</vt:lpstr>
    </vt:vector>
  </TitlesOfParts>
  <Company>Oklahoma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</dc:title>
  <dc:creator>stafford.north</dc:creator>
  <cp:lastModifiedBy>Windows User</cp:lastModifiedBy>
  <cp:revision>4</cp:revision>
  <dcterms:created xsi:type="dcterms:W3CDTF">2010-08-05T17:16:31Z</dcterms:created>
  <dcterms:modified xsi:type="dcterms:W3CDTF">2011-02-11T22:13:51Z</dcterms:modified>
</cp:coreProperties>
</file>